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1.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43" name="Shape 4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0" name="Shape 5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3979800" x="0"/>
            <a:ext cy="2878199" cx="9144000"/>
          </a:xfrm>
          <a:prstGeom prst="rect">
            <a:avLst/>
          </a:prstGeom>
          <a:solidFill>
            <a:schemeClr val="lt1"/>
          </a:solidFill>
          <a:ln>
            <a:noFill/>
          </a:ln>
        </p:spPr>
        <p:txBody>
          <a:bodyPr bIns="45700" rIns="91425" lIns="91425" tIns="45700" anchor="ctr" anchorCtr="0">
            <a:noAutofit/>
          </a:bodyPr>
          <a:lstStyle/>
          <a:p/>
        </p:txBody>
      </p:sp>
      <p:sp>
        <p:nvSpPr>
          <p:cNvPr id="9" name="Shape 9"/>
          <p:cNvSpPr/>
          <p:nvPr/>
        </p:nvSpPr>
        <p:spPr>
          <a:xfrm>
            <a:off y="3190900" x="0"/>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10" name="Shape 10"/>
          <p:cNvSpPr/>
          <p:nvPr/>
        </p:nvSpPr>
        <p:spPr>
          <a:xfrm rot="10800000" flipH="1">
            <a:off y="3980458" x="0"/>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11" name="Shape 11"/>
          <p:cNvSpPr txBox="1"/>
          <p:nvPr>
            <p:ph type="ctrTitle"/>
          </p:nvPr>
        </p:nvSpPr>
        <p:spPr>
          <a:xfrm>
            <a:off y="2329190" x="685800"/>
            <a:ext cy="1650599" cx="7772400"/>
          </a:xfrm>
          <a:prstGeom prst="rect">
            <a:avLst/>
          </a:prstGeom>
          <a:noFill/>
          <a:ln>
            <a:noFill/>
          </a:ln>
        </p:spPr>
        <p:txBody>
          <a:bodyPr bIns="91425" rIns="91425" lIns="91425" tIns="91425" anchor="b" anchorCtr="0"/>
          <a:lstStyle>
            <a:lvl1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1pPr>
            <a:lvl2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2pPr>
            <a:lvl3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3pPr>
            <a:lvl4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4pPr>
            <a:lvl5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5pPr>
            <a:lvl6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6pPr>
            <a:lvl7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7pPr>
            <a:lvl8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8pPr>
            <a:lvl9pPr algn="ctr"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9pPr>
          </a:lstStyle>
          <a:p/>
        </p:txBody>
      </p:sp>
      <p:sp>
        <p:nvSpPr>
          <p:cNvPr id="12" name="Shape 12"/>
          <p:cNvSpPr txBox="1"/>
          <p:nvPr>
            <p:ph idx="1" type="subTitle"/>
          </p:nvPr>
        </p:nvSpPr>
        <p:spPr>
          <a:xfrm>
            <a:off y="4124476" x="685800"/>
            <a:ext cy="888899" cx="7772400"/>
          </a:xfrm>
          <a:prstGeom prst="rect">
            <a:avLst/>
          </a:prstGeom>
          <a:noFill/>
          <a:ln>
            <a:noFill/>
          </a:ln>
        </p:spPr>
        <p:txBody>
          <a:bodyPr bIns="91425" rIns="91425" lIns="91425" tIns="91425" anchor="t" anchorCtr="0"/>
          <a:lstStyle>
            <a:lvl1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1pPr>
            <a:lvl2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2pPr>
            <a:lvl3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3pPr>
            <a:lvl4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4pPr>
            <a:lvl5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5pPr>
            <a:lvl6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6pPr>
            <a:lvl7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7pPr>
            <a:lvl8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8pPr>
            <a:lvl9pPr algn="ctr" rtl="0" indent="152400" marL="0">
              <a:spcBef>
                <a:spcPts val="0"/>
              </a:spcBef>
              <a:buClr>
                <a:schemeClr val="dk2"/>
              </a:buClr>
              <a:buSzPct val="100000"/>
              <a:buFont typeface="Georgia"/>
              <a:buNone/>
              <a:defRPr strike="noStrike" u="none" b="0" cap="none" baseline="0" sz="2400" i="1">
                <a:solidFill>
                  <a:schemeClr val="dk2"/>
                </a:solidFill>
                <a:latin typeface="Georgia"/>
                <a:ea typeface="Georgia"/>
                <a:cs typeface="Georgia"/>
                <a:sym typeface="Georgia"/>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y="0" x="0"/>
          <a:ext cy="0" cx="0"/>
          <a:chOff y="0" x="0"/>
          <a:chExt cy="0" cx="0"/>
        </a:xfrm>
      </p:grpSpPr>
      <p:sp>
        <p:nvSpPr>
          <p:cNvPr id="14" name="Shape 14"/>
          <p:cNvSpPr/>
          <p:nvPr/>
        </p:nvSpPr>
        <p:spPr>
          <a:xfrm rot="10800000" flipH="1">
            <a:off y="1550999" x="0"/>
            <a:ext cy="5307000" cx="9144000"/>
          </a:xfrm>
          <a:prstGeom prst="rect">
            <a:avLst/>
          </a:prstGeom>
          <a:solidFill>
            <a:schemeClr val="lt1"/>
          </a:solidFill>
          <a:ln>
            <a:noFill/>
          </a:ln>
        </p:spPr>
        <p:txBody>
          <a:bodyPr bIns="45700" rIns="91425" lIns="91425" tIns="45700" anchor="ctr" anchorCtr="0">
            <a:noAutofit/>
          </a:bodyPr>
          <a:lstStyle/>
          <a:p/>
        </p:txBody>
      </p:sp>
      <p:sp>
        <p:nvSpPr>
          <p:cNvPr id="15" name="Shape 15"/>
          <p:cNvSpPr/>
          <p:nvPr/>
        </p:nvSpPr>
        <p:spPr>
          <a:xfrm flipH="1">
            <a:off y="761799" x="4526627"/>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16" name="Shape 16"/>
          <p:cNvSpPr/>
          <p:nvPr/>
        </p:nvSpPr>
        <p:spPr>
          <a:xfrm rot="10800000">
            <a:off y="1551358" x="4526627"/>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17" name="Shape 17"/>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SzPct val="100000"/>
              <a:buFont typeface="Georgia"/>
              <a:buNone/>
              <a:defRPr b="0" sz="4800">
                <a:solidFill>
                  <a:schemeClr val="lt1"/>
                </a:solidFill>
                <a:latin typeface="Georgia"/>
                <a:ea typeface="Georgia"/>
                <a:cs typeface="Georgia"/>
                <a:sym typeface="Georgia"/>
              </a:defRPr>
            </a:lvl1pPr>
            <a:lvl2pPr algn="l" rtl="0">
              <a:spcBef>
                <a:spcPts val="0"/>
              </a:spcBef>
              <a:buSzPct val="100000"/>
              <a:buFont typeface="Georgia"/>
              <a:buNone/>
              <a:defRPr b="0" sz="4800">
                <a:solidFill>
                  <a:schemeClr val="lt1"/>
                </a:solidFill>
                <a:latin typeface="Georgia"/>
                <a:ea typeface="Georgia"/>
                <a:cs typeface="Georgia"/>
                <a:sym typeface="Georgia"/>
              </a:defRPr>
            </a:lvl2pPr>
            <a:lvl3pPr algn="l" rtl="0">
              <a:spcBef>
                <a:spcPts val="0"/>
              </a:spcBef>
              <a:buSzPct val="100000"/>
              <a:buFont typeface="Georgia"/>
              <a:buNone/>
              <a:defRPr b="0" sz="4800">
                <a:solidFill>
                  <a:schemeClr val="lt1"/>
                </a:solidFill>
                <a:latin typeface="Georgia"/>
                <a:ea typeface="Georgia"/>
                <a:cs typeface="Georgia"/>
                <a:sym typeface="Georgia"/>
              </a:defRPr>
            </a:lvl3pPr>
            <a:lvl4pPr algn="l" rtl="0">
              <a:spcBef>
                <a:spcPts val="0"/>
              </a:spcBef>
              <a:buSzPct val="100000"/>
              <a:buFont typeface="Georgia"/>
              <a:buNone/>
              <a:defRPr b="0" sz="4800">
                <a:solidFill>
                  <a:schemeClr val="lt1"/>
                </a:solidFill>
                <a:latin typeface="Georgia"/>
                <a:ea typeface="Georgia"/>
                <a:cs typeface="Georgia"/>
                <a:sym typeface="Georgia"/>
              </a:defRPr>
            </a:lvl4pPr>
            <a:lvl5pPr algn="l" rtl="0">
              <a:spcBef>
                <a:spcPts val="0"/>
              </a:spcBef>
              <a:buSzPct val="100000"/>
              <a:buFont typeface="Georgia"/>
              <a:buNone/>
              <a:defRPr b="0" sz="4800">
                <a:solidFill>
                  <a:schemeClr val="lt1"/>
                </a:solidFill>
                <a:latin typeface="Georgia"/>
                <a:ea typeface="Georgia"/>
                <a:cs typeface="Georgia"/>
                <a:sym typeface="Georgia"/>
              </a:defRPr>
            </a:lvl5pPr>
            <a:lvl6pPr algn="l" rtl="0">
              <a:spcBef>
                <a:spcPts val="0"/>
              </a:spcBef>
              <a:buSzPct val="100000"/>
              <a:buFont typeface="Georgia"/>
              <a:buNone/>
              <a:defRPr b="0" sz="4800">
                <a:solidFill>
                  <a:schemeClr val="lt1"/>
                </a:solidFill>
                <a:latin typeface="Georgia"/>
                <a:ea typeface="Georgia"/>
                <a:cs typeface="Georgia"/>
                <a:sym typeface="Georgia"/>
              </a:defRPr>
            </a:lvl6pPr>
            <a:lvl7pPr algn="l" rtl="0">
              <a:spcBef>
                <a:spcPts val="0"/>
              </a:spcBef>
              <a:buSzPct val="100000"/>
              <a:buFont typeface="Georgia"/>
              <a:buNone/>
              <a:defRPr b="0" sz="4800">
                <a:solidFill>
                  <a:schemeClr val="lt1"/>
                </a:solidFill>
                <a:latin typeface="Georgia"/>
                <a:ea typeface="Georgia"/>
                <a:cs typeface="Georgia"/>
                <a:sym typeface="Georgia"/>
              </a:defRPr>
            </a:lvl7pPr>
            <a:lvl8pPr algn="l" rtl="0">
              <a:spcBef>
                <a:spcPts val="0"/>
              </a:spcBef>
              <a:buSzPct val="100000"/>
              <a:buFont typeface="Georgia"/>
              <a:buNone/>
              <a:defRPr b="0" sz="4800">
                <a:solidFill>
                  <a:schemeClr val="lt1"/>
                </a:solidFill>
                <a:latin typeface="Georgia"/>
                <a:ea typeface="Georgia"/>
                <a:cs typeface="Georgia"/>
                <a:sym typeface="Georgia"/>
              </a:defRPr>
            </a:lvl8pPr>
            <a:lvl9pPr algn="l" rtl="0">
              <a:spcBef>
                <a:spcPts val="0"/>
              </a:spcBef>
              <a:buSzPct val="100000"/>
              <a:buFont typeface="Georgia"/>
              <a:buNone/>
              <a:defRPr b="0" sz="4800">
                <a:solidFill>
                  <a:schemeClr val="lt1"/>
                </a:solidFill>
                <a:latin typeface="Georgia"/>
                <a:ea typeface="Georgia"/>
                <a:cs typeface="Georgia"/>
                <a:sym typeface="Georgia"/>
              </a:defRPr>
            </a:lvl9pPr>
          </a:lstStyle>
          <a:p/>
        </p:txBody>
      </p:sp>
      <p:sp>
        <p:nvSpPr>
          <p:cNvPr id="18" name="Shape 18"/>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y="0" x="0"/>
          <a:ext cy="0" cx="0"/>
          <a:chOff y="0" x="0"/>
          <a:chExt cy="0" cx="0"/>
        </a:xfrm>
      </p:grpSpPr>
      <p:sp>
        <p:nvSpPr>
          <p:cNvPr id="20" name="Shape 20"/>
          <p:cNvSpPr/>
          <p:nvPr/>
        </p:nvSpPr>
        <p:spPr>
          <a:xfrm rot="10800000" flipH="1">
            <a:off y="1550999" x="0"/>
            <a:ext cy="5307000" cx="9144000"/>
          </a:xfrm>
          <a:prstGeom prst="rect">
            <a:avLst/>
          </a:prstGeom>
          <a:solidFill>
            <a:schemeClr val="lt1"/>
          </a:solidFill>
          <a:ln>
            <a:noFill/>
          </a:ln>
        </p:spPr>
        <p:txBody>
          <a:bodyPr bIns="45700" rIns="91425" lIns="91425" tIns="45700" anchor="ctr" anchorCtr="0">
            <a:noAutofit/>
          </a:bodyPr>
          <a:lstStyle/>
          <a:p/>
        </p:txBody>
      </p:sp>
      <p:sp>
        <p:nvSpPr>
          <p:cNvPr id="21" name="Shape 21"/>
          <p:cNvSpPr/>
          <p:nvPr/>
        </p:nvSpPr>
        <p:spPr>
          <a:xfrm rot="10800000">
            <a:off y="1551358" x="4526627"/>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22" name="Shape 22"/>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SzPct val="100000"/>
              <a:buFont typeface="Georgia"/>
              <a:buNone/>
              <a:defRPr b="0" sz="4800">
                <a:solidFill>
                  <a:schemeClr val="lt1"/>
                </a:solidFill>
                <a:latin typeface="Georgia"/>
                <a:ea typeface="Georgia"/>
                <a:cs typeface="Georgia"/>
                <a:sym typeface="Georgia"/>
              </a:defRPr>
            </a:lvl1pPr>
            <a:lvl2pPr algn="l" rtl="0">
              <a:spcBef>
                <a:spcPts val="0"/>
              </a:spcBef>
              <a:buSzPct val="100000"/>
              <a:buFont typeface="Georgia"/>
              <a:buNone/>
              <a:defRPr b="0" sz="4800">
                <a:solidFill>
                  <a:schemeClr val="lt1"/>
                </a:solidFill>
                <a:latin typeface="Georgia"/>
                <a:ea typeface="Georgia"/>
                <a:cs typeface="Georgia"/>
                <a:sym typeface="Georgia"/>
              </a:defRPr>
            </a:lvl2pPr>
            <a:lvl3pPr algn="l" rtl="0">
              <a:spcBef>
                <a:spcPts val="0"/>
              </a:spcBef>
              <a:buSzPct val="100000"/>
              <a:buFont typeface="Georgia"/>
              <a:buNone/>
              <a:defRPr b="0" sz="4800">
                <a:solidFill>
                  <a:schemeClr val="lt1"/>
                </a:solidFill>
                <a:latin typeface="Georgia"/>
                <a:ea typeface="Georgia"/>
                <a:cs typeface="Georgia"/>
                <a:sym typeface="Georgia"/>
              </a:defRPr>
            </a:lvl3pPr>
            <a:lvl4pPr algn="l" rtl="0">
              <a:spcBef>
                <a:spcPts val="0"/>
              </a:spcBef>
              <a:buSzPct val="100000"/>
              <a:buFont typeface="Georgia"/>
              <a:buNone/>
              <a:defRPr b="0" sz="4800">
                <a:solidFill>
                  <a:schemeClr val="lt1"/>
                </a:solidFill>
                <a:latin typeface="Georgia"/>
                <a:ea typeface="Georgia"/>
                <a:cs typeface="Georgia"/>
                <a:sym typeface="Georgia"/>
              </a:defRPr>
            </a:lvl4pPr>
            <a:lvl5pPr algn="l" rtl="0">
              <a:spcBef>
                <a:spcPts val="0"/>
              </a:spcBef>
              <a:buSzPct val="100000"/>
              <a:buFont typeface="Georgia"/>
              <a:buNone/>
              <a:defRPr b="0" sz="4800">
                <a:solidFill>
                  <a:schemeClr val="lt1"/>
                </a:solidFill>
                <a:latin typeface="Georgia"/>
                <a:ea typeface="Georgia"/>
                <a:cs typeface="Georgia"/>
                <a:sym typeface="Georgia"/>
              </a:defRPr>
            </a:lvl5pPr>
            <a:lvl6pPr algn="l" rtl="0">
              <a:spcBef>
                <a:spcPts val="0"/>
              </a:spcBef>
              <a:buSzPct val="100000"/>
              <a:buFont typeface="Georgia"/>
              <a:buNone/>
              <a:defRPr b="0" sz="4800">
                <a:solidFill>
                  <a:schemeClr val="lt1"/>
                </a:solidFill>
                <a:latin typeface="Georgia"/>
                <a:ea typeface="Georgia"/>
                <a:cs typeface="Georgia"/>
                <a:sym typeface="Georgia"/>
              </a:defRPr>
            </a:lvl6pPr>
            <a:lvl7pPr algn="l" rtl="0">
              <a:spcBef>
                <a:spcPts val="0"/>
              </a:spcBef>
              <a:buSzPct val="100000"/>
              <a:buFont typeface="Georgia"/>
              <a:buNone/>
              <a:defRPr b="0" sz="4800">
                <a:solidFill>
                  <a:schemeClr val="lt1"/>
                </a:solidFill>
                <a:latin typeface="Georgia"/>
                <a:ea typeface="Georgia"/>
                <a:cs typeface="Georgia"/>
                <a:sym typeface="Georgia"/>
              </a:defRPr>
            </a:lvl7pPr>
            <a:lvl8pPr algn="l" rtl="0">
              <a:spcBef>
                <a:spcPts val="0"/>
              </a:spcBef>
              <a:buSzPct val="100000"/>
              <a:buFont typeface="Georgia"/>
              <a:buNone/>
              <a:defRPr b="0" sz="4800">
                <a:solidFill>
                  <a:schemeClr val="lt1"/>
                </a:solidFill>
                <a:latin typeface="Georgia"/>
                <a:ea typeface="Georgia"/>
                <a:cs typeface="Georgia"/>
                <a:sym typeface="Georgia"/>
              </a:defRPr>
            </a:lvl8pPr>
            <a:lvl9pPr algn="l" rtl="0">
              <a:spcBef>
                <a:spcPts val="0"/>
              </a:spcBef>
              <a:buSzPct val="100000"/>
              <a:buFont typeface="Georgia"/>
              <a:buNone/>
              <a:defRPr b="0" sz="4800">
                <a:solidFill>
                  <a:schemeClr val="lt1"/>
                </a:solidFill>
                <a:latin typeface="Georgia"/>
                <a:ea typeface="Georgia"/>
                <a:cs typeface="Georgia"/>
                <a:sym typeface="Georgia"/>
              </a:defRPr>
            </a:lvl9pPr>
          </a:lstStyle>
          <a:p/>
        </p:txBody>
      </p:sp>
      <p:sp>
        <p:nvSpPr>
          <p:cNvPr id="23" name="Shape 23"/>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id="24" name="Shape 24"/>
          <p:cNvSpPr/>
          <p:nvPr/>
        </p:nvSpPr>
        <p:spPr>
          <a:xfrm flipH="1">
            <a:off y="761799" x="4526627"/>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25" name="Shape 25"/>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p:nvPr/>
        </p:nvSpPr>
        <p:spPr>
          <a:xfrm rot="10800000" flipH="1">
            <a:off y="1550999" x="0"/>
            <a:ext cy="5307000" cx="9144000"/>
          </a:xfrm>
          <a:prstGeom prst="rect">
            <a:avLst/>
          </a:prstGeom>
          <a:solidFill>
            <a:schemeClr val="lt1"/>
          </a:solidFill>
          <a:ln>
            <a:noFill/>
          </a:ln>
        </p:spPr>
        <p:txBody>
          <a:bodyPr bIns="45700" rIns="91425" lIns="91425" tIns="45700" anchor="ctr" anchorCtr="0">
            <a:noAutofit/>
          </a:bodyPr>
          <a:lstStyle/>
          <a:p/>
        </p:txBody>
      </p:sp>
      <p:sp>
        <p:nvSpPr>
          <p:cNvPr id="28" name="Shape 28"/>
          <p:cNvSpPr/>
          <p:nvPr/>
        </p:nvSpPr>
        <p:spPr>
          <a:xfrm flipH="1">
            <a:off y="761799" x="4526627"/>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29" name="Shape 29"/>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buSzPct val="100000"/>
              <a:buFont typeface="Georgia"/>
              <a:buNone/>
              <a:defRPr b="0" sz="4800">
                <a:solidFill>
                  <a:schemeClr val="lt1"/>
                </a:solidFill>
                <a:latin typeface="Georgia"/>
                <a:ea typeface="Georgia"/>
                <a:cs typeface="Georgia"/>
                <a:sym typeface="Georgia"/>
              </a:defRPr>
            </a:lvl1pPr>
            <a:lvl2pPr algn="l" rtl="0">
              <a:spcBef>
                <a:spcPts val="0"/>
              </a:spcBef>
              <a:buSzPct val="100000"/>
              <a:buFont typeface="Georgia"/>
              <a:buNone/>
              <a:defRPr b="0" sz="4800">
                <a:solidFill>
                  <a:schemeClr val="lt1"/>
                </a:solidFill>
                <a:latin typeface="Georgia"/>
                <a:ea typeface="Georgia"/>
                <a:cs typeface="Georgia"/>
                <a:sym typeface="Georgia"/>
              </a:defRPr>
            </a:lvl2pPr>
            <a:lvl3pPr algn="l" rtl="0">
              <a:spcBef>
                <a:spcPts val="0"/>
              </a:spcBef>
              <a:buSzPct val="100000"/>
              <a:buFont typeface="Georgia"/>
              <a:buNone/>
              <a:defRPr b="0" sz="4800">
                <a:solidFill>
                  <a:schemeClr val="lt1"/>
                </a:solidFill>
                <a:latin typeface="Georgia"/>
                <a:ea typeface="Georgia"/>
                <a:cs typeface="Georgia"/>
                <a:sym typeface="Georgia"/>
              </a:defRPr>
            </a:lvl3pPr>
            <a:lvl4pPr algn="l" rtl="0">
              <a:spcBef>
                <a:spcPts val="0"/>
              </a:spcBef>
              <a:buSzPct val="100000"/>
              <a:buFont typeface="Georgia"/>
              <a:buNone/>
              <a:defRPr b="0" sz="4800">
                <a:solidFill>
                  <a:schemeClr val="lt1"/>
                </a:solidFill>
                <a:latin typeface="Georgia"/>
                <a:ea typeface="Georgia"/>
                <a:cs typeface="Georgia"/>
                <a:sym typeface="Georgia"/>
              </a:defRPr>
            </a:lvl4pPr>
            <a:lvl5pPr algn="l" rtl="0">
              <a:spcBef>
                <a:spcPts val="0"/>
              </a:spcBef>
              <a:buSzPct val="100000"/>
              <a:buFont typeface="Georgia"/>
              <a:buNone/>
              <a:defRPr b="0" sz="4800">
                <a:solidFill>
                  <a:schemeClr val="lt1"/>
                </a:solidFill>
                <a:latin typeface="Georgia"/>
                <a:ea typeface="Georgia"/>
                <a:cs typeface="Georgia"/>
                <a:sym typeface="Georgia"/>
              </a:defRPr>
            </a:lvl5pPr>
            <a:lvl6pPr algn="l" rtl="0">
              <a:spcBef>
                <a:spcPts val="0"/>
              </a:spcBef>
              <a:buSzPct val="100000"/>
              <a:buFont typeface="Georgia"/>
              <a:buNone/>
              <a:defRPr b="0" sz="4800">
                <a:solidFill>
                  <a:schemeClr val="lt1"/>
                </a:solidFill>
                <a:latin typeface="Georgia"/>
                <a:ea typeface="Georgia"/>
                <a:cs typeface="Georgia"/>
                <a:sym typeface="Georgia"/>
              </a:defRPr>
            </a:lvl6pPr>
            <a:lvl7pPr algn="l" rtl="0">
              <a:spcBef>
                <a:spcPts val="0"/>
              </a:spcBef>
              <a:buSzPct val="100000"/>
              <a:buFont typeface="Georgia"/>
              <a:buNone/>
              <a:defRPr b="0" sz="4800">
                <a:solidFill>
                  <a:schemeClr val="lt1"/>
                </a:solidFill>
                <a:latin typeface="Georgia"/>
                <a:ea typeface="Georgia"/>
                <a:cs typeface="Georgia"/>
                <a:sym typeface="Georgia"/>
              </a:defRPr>
            </a:lvl7pPr>
            <a:lvl8pPr algn="l" rtl="0">
              <a:spcBef>
                <a:spcPts val="0"/>
              </a:spcBef>
              <a:buSzPct val="100000"/>
              <a:buFont typeface="Georgia"/>
              <a:buNone/>
              <a:defRPr b="0" sz="4800">
                <a:solidFill>
                  <a:schemeClr val="lt1"/>
                </a:solidFill>
                <a:latin typeface="Georgia"/>
                <a:ea typeface="Georgia"/>
                <a:cs typeface="Georgia"/>
                <a:sym typeface="Georgia"/>
              </a:defRPr>
            </a:lvl8pPr>
            <a:lvl9pPr algn="l" rtl="0">
              <a:spcBef>
                <a:spcPts val="0"/>
              </a:spcBef>
              <a:buSzPct val="100000"/>
              <a:buFont typeface="Georgia"/>
              <a:buNone/>
              <a:defRPr b="0" sz="4800">
                <a:solidFill>
                  <a:schemeClr val="lt1"/>
                </a:solidFill>
                <a:latin typeface="Georgia"/>
                <a:ea typeface="Georgia"/>
                <a:cs typeface="Georgia"/>
                <a:sym typeface="Georgia"/>
              </a:defRPr>
            </a:lvl9pPr>
          </a:lstStyle>
          <a:p/>
        </p:txBody>
      </p:sp>
      <p:sp>
        <p:nvSpPr>
          <p:cNvPr id="30" name="Shape 30"/>
          <p:cNvSpPr/>
          <p:nvPr/>
        </p:nvSpPr>
        <p:spPr>
          <a:xfrm rot="10800000">
            <a:off y="1551358" x="4526627"/>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1" name="Shape 31"/>
        <p:cNvGrpSpPr/>
        <p:nvPr/>
      </p:nvGrpSpPr>
      <p:grpSpPr>
        <a:xfrm>
          <a:off y="0" x="0"/>
          <a:ext cy="0" cx="0"/>
          <a:chOff y="0" x="0"/>
          <a:chExt cy="0" cx="0"/>
        </a:xfrm>
      </p:grpSpPr>
      <p:sp>
        <p:nvSpPr>
          <p:cNvPr id="32" name="Shape 32"/>
          <p:cNvSpPr/>
          <p:nvPr/>
        </p:nvSpPr>
        <p:spPr>
          <a:xfrm rot="10800000" flipH="1">
            <a:off y="5883599" x="0"/>
            <a:ext cy="974400" cx="9144000"/>
          </a:xfrm>
          <a:prstGeom prst="rect">
            <a:avLst/>
          </a:prstGeom>
          <a:solidFill>
            <a:schemeClr val="lt1"/>
          </a:solidFill>
          <a:ln>
            <a:noFill/>
          </a:ln>
        </p:spPr>
        <p:txBody>
          <a:bodyPr bIns="45700" rIns="91425" lIns="91425" tIns="45700" anchor="ctr" anchorCtr="0">
            <a:noAutofit/>
          </a:bodyPr>
          <a:lstStyle/>
          <a:p/>
        </p:txBody>
      </p:sp>
      <p:sp>
        <p:nvSpPr>
          <p:cNvPr id="33" name="Shape 33"/>
          <p:cNvSpPr/>
          <p:nvPr/>
        </p:nvSpPr>
        <p:spPr>
          <a:xfrm flipH="1">
            <a:off y="5094446" x="4526627"/>
            <a:ext cy="790108"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34" name="Shape 34"/>
          <p:cNvSpPr/>
          <p:nvPr/>
        </p:nvSpPr>
        <p:spPr>
          <a:xfrm rot="10800000">
            <a:off y="5884005" x="4526627"/>
            <a:ext cy="75961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35" name="Shape 35"/>
          <p:cNvSpPr txBox="1"/>
          <p:nvPr>
            <p:ph idx="1" type="body"/>
          </p:nvPr>
        </p:nvSpPr>
        <p:spPr>
          <a:xfrm>
            <a:off y="5895635" x="457200"/>
            <a:ext cy="673800" cx="8229600"/>
          </a:xfrm>
          <a:prstGeom prst="rect">
            <a:avLst/>
          </a:prstGeom>
          <a:noFill/>
          <a:ln>
            <a:noFill/>
          </a:ln>
        </p:spPr>
        <p:txBody>
          <a:bodyPr bIns="91425" rIns="91425" lIns="91425" tIns="91425" anchor="ctr" anchorCtr="0"/>
          <a:lstStyle>
            <a:lvl1pPr algn="l" rtl="0" indent="-342900" marL="342900">
              <a:lnSpc>
                <a:spcPct val="100000"/>
              </a:lnSpc>
              <a:spcBef>
                <a:spcPts val="0"/>
              </a:spcBef>
              <a:spcAft>
                <a:spcPts val="0"/>
              </a:spcAft>
              <a:buClr>
                <a:schemeClr val="dk2"/>
              </a:buClr>
              <a:buSzPct val="166666"/>
              <a:buFont typeface="Arial"/>
              <a:buChar char="•"/>
              <a:defRPr sz="2400" i="1">
                <a:solidFill>
                  <a:schemeClr val="dk2"/>
                </a:solidFill>
              </a:defRPr>
            </a:lvl1pPr>
            <a:lvl2pPr algn="l" rtl="0" indent="-342900" marL="342900">
              <a:lnSpc>
                <a:spcPct val="100000"/>
              </a:lnSpc>
              <a:spcBef>
                <a:spcPts val="0"/>
              </a:spcBef>
              <a:spcAft>
                <a:spcPts val="0"/>
              </a:spcAft>
              <a:buClr>
                <a:schemeClr val="dk2"/>
              </a:buClr>
              <a:buSzPct val="100000"/>
              <a:buFont typeface="Courier New"/>
              <a:buChar char="o"/>
              <a:defRPr sz="2400" i="1">
                <a:solidFill>
                  <a:schemeClr val="dk2"/>
                </a:solidFill>
              </a:defRPr>
            </a:lvl2pPr>
            <a:lvl3pPr algn="l" rtl="0" indent="-342900" marL="342900">
              <a:lnSpc>
                <a:spcPct val="100000"/>
              </a:lnSpc>
              <a:spcBef>
                <a:spcPts val="0"/>
              </a:spcBef>
              <a:spcAft>
                <a:spcPts val="0"/>
              </a:spcAft>
              <a:buClr>
                <a:schemeClr val="dk2"/>
              </a:buClr>
              <a:buSzPct val="100000"/>
              <a:buFont typeface="Wingdings"/>
              <a:buChar char="§"/>
              <a:defRPr sz="2400" i="1">
                <a:solidFill>
                  <a:schemeClr val="dk2"/>
                </a:solidFill>
              </a:defRPr>
            </a:lvl3pPr>
            <a:lvl4pPr algn="l" rtl="0" indent="-342900" marL="342900">
              <a:lnSpc>
                <a:spcPct val="100000"/>
              </a:lnSpc>
              <a:spcBef>
                <a:spcPts val="0"/>
              </a:spcBef>
              <a:spcAft>
                <a:spcPts val="0"/>
              </a:spcAft>
              <a:buClr>
                <a:schemeClr val="dk2"/>
              </a:buClr>
              <a:buSzPct val="166666"/>
              <a:buFont typeface="Arial"/>
              <a:buChar char="•"/>
              <a:defRPr sz="2400" i="1">
                <a:solidFill>
                  <a:schemeClr val="dk2"/>
                </a:solidFill>
              </a:defRPr>
            </a:lvl4pPr>
            <a:lvl5pPr algn="l" rtl="0" indent="-342900" marL="342900">
              <a:lnSpc>
                <a:spcPct val="100000"/>
              </a:lnSpc>
              <a:spcBef>
                <a:spcPts val="0"/>
              </a:spcBef>
              <a:spcAft>
                <a:spcPts val="0"/>
              </a:spcAft>
              <a:buClr>
                <a:schemeClr val="dk2"/>
              </a:buClr>
              <a:buSzPct val="100000"/>
              <a:buFont typeface="Courier New"/>
              <a:buChar char="o"/>
              <a:defRPr sz="2400" i="1">
                <a:solidFill>
                  <a:schemeClr val="dk2"/>
                </a:solidFill>
              </a:defRPr>
            </a:lvl5pPr>
            <a:lvl6pPr algn="l" rtl="0" indent="-342900" marL="342900">
              <a:lnSpc>
                <a:spcPct val="100000"/>
              </a:lnSpc>
              <a:spcBef>
                <a:spcPts val="0"/>
              </a:spcBef>
              <a:spcAft>
                <a:spcPts val="0"/>
              </a:spcAft>
              <a:buClr>
                <a:schemeClr val="dk2"/>
              </a:buClr>
              <a:buSzPct val="100000"/>
              <a:buFont typeface="Wingdings"/>
              <a:buChar char="§"/>
              <a:defRPr sz="2400" i="1">
                <a:solidFill>
                  <a:schemeClr val="dk2"/>
                </a:solidFill>
              </a:defRPr>
            </a:lvl6pPr>
            <a:lvl7pPr algn="l" rtl="0" indent="-342900" marL="342900">
              <a:lnSpc>
                <a:spcPct val="100000"/>
              </a:lnSpc>
              <a:spcBef>
                <a:spcPts val="0"/>
              </a:spcBef>
              <a:spcAft>
                <a:spcPts val="0"/>
              </a:spcAft>
              <a:buClr>
                <a:schemeClr val="dk2"/>
              </a:buClr>
              <a:buSzPct val="166666"/>
              <a:buFont typeface="Arial"/>
              <a:buChar char="•"/>
              <a:defRPr sz="2400" i="1">
                <a:solidFill>
                  <a:schemeClr val="dk2"/>
                </a:solidFill>
              </a:defRPr>
            </a:lvl7pPr>
            <a:lvl8pPr algn="l" rtl="0" indent="-342900" marL="342900">
              <a:lnSpc>
                <a:spcPct val="100000"/>
              </a:lnSpc>
              <a:spcBef>
                <a:spcPts val="0"/>
              </a:spcBef>
              <a:spcAft>
                <a:spcPts val="0"/>
              </a:spcAft>
              <a:buClr>
                <a:schemeClr val="dk2"/>
              </a:buClr>
              <a:buSzPct val="100000"/>
              <a:buFont typeface="Courier New"/>
              <a:buChar char="o"/>
              <a:defRPr sz="2400" i="1">
                <a:solidFill>
                  <a:schemeClr val="dk2"/>
                </a:solidFill>
              </a:defRPr>
            </a:lvl8pPr>
            <a:lvl9pPr algn="l" rtl="0" indent="-342900" marL="342900">
              <a:lnSpc>
                <a:spcPct val="100000"/>
              </a:lnSpc>
              <a:spcBef>
                <a:spcPts val="0"/>
              </a:spcBef>
              <a:spcAft>
                <a:spcPts val="0"/>
              </a:spcAft>
              <a:buClr>
                <a:schemeClr val="dk2"/>
              </a:buClr>
              <a:buSzPct val="100000"/>
              <a:buFont typeface="Wingdings"/>
              <a:buChar char="§"/>
              <a:defRPr sz="2400" i="1">
                <a:solidFill>
                  <a:schemeClr val="dk2"/>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6" name="Shape 36"/>
        <p:cNvGrpSpPr/>
        <p:nvPr/>
      </p:nvGrpSpPr>
      <p:grpSpPr>
        <a:xfrm>
          <a:off y="0" x="0"/>
          <a:ext cy="0" cx="0"/>
          <a:chOff y="0" x="0"/>
          <a:chExt cy="0" cx="0"/>
        </a:xfrm>
      </p:grpSpPr>
      <p:sp>
        <p:nvSpPr>
          <p:cNvPr id="37" name="Shape 37"/>
          <p:cNvSpPr/>
          <p:nvPr/>
        </p:nvSpPr>
        <p:spPr>
          <a:xfrm>
            <a:off y="101675" x="6676"/>
            <a:ext cy="6739722" cx="9134130"/>
          </a:xfrm>
          <a:custGeom>
            <a:pathLst>
              <a:path w="9157023" extrusionOk="0" h="6739723">
                <a:moveTo>
                  <a:pt y="0" x="1629"/>
                </a:moveTo>
                <a:lnTo>
                  <a:pt y="4340980" x="9157023"/>
                </a:lnTo>
                <a:lnTo>
                  <a:pt y="6739723" x="1593"/>
                </a:lnTo>
                <a:cubicBezTo>
                  <a:pt y="5123960" x="-3941"/>
                  <a:pt y="1615763" x="7163"/>
                  <a:pt y="0" x="1629"/>
                </a:cubicBezTo>
                <a:close/>
              </a:path>
            </a:pathLst>
          </a:custGeom>
          <a:solidFill>
            <a:srgbClr val="FFFFFF">
              <a:alpha val="6666"/>
            </a:srgbClr>
          </a:solidFill>
          <a:ln>
            <a:noFill/>
          </a:ln>
        </p:spPr>
        <p:txBody>
          <a:bodyPr bIns="45700" rIns="91425" lIns="91425" tIns="45700" anchor="ctr"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accent1"/>
            </a:gs>
            <a:gs pos="100000">
              <a:schemeClr val="dk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1pPr>
            <a:lvl2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2pPr>
            <a:lvl3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3pPr>
            <a:lvl4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4pPr>
            <a:lvl5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5pPr>
            <a:lvl6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6pPr>
            <a:lvl7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7pPr>
            <a:lvl8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8pPr>
            <a:lvl9pPr algn="l" rtl="0" indent="304800" marL="0">
              <a:spcBef>
                <a:spcPts val="0"/>
              </a:spcBef>
              <a:buClr>
                <a:schemeClr val="lt1"/>
              </a:buClr>
              <a:buSzPct val="100000"/>
              <a:buFont typeface="Georgia"/>
              <a:buNone/>
              <a:defRPr strike="noStrike" u="none" b="0" cap="none" baseline="0" sz="4800" i="0">
                <a:solidFill>
                  <a:schemeClr val="lt1"/>
                </a:solidFill>
                <a:latin typeface="Georgia"/>
                <a:ea typeface="Georgia"/>
                <a:cs typeface="Georgia"/>
                <a:sym typeface="Georgia"/>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chemeClr val="dk1"/>
              </a:buClr>
              <a:buSzPct val="166666"/>
              <a:buFont typeface="Arial"/>
              <a:buChar char="•"/>
              <a:defRPr strike="noStrike" u="none" b="0" cap="none" baseline="0" sz="3000" i="0">
                <a:solidFill>
                  <a:schemeClr val="dk1"/>
                </a:solidFill>
                <a:latin typeface="Georgia"/>
                <a:ea typeface="Georgia"/>
                <a:cs typeface="Georgia"/>
                <a:sym typeface="Georgia"/>
              </a:defRPr>
            </a:lvl1pPr>
            <a:lvl2pPr algn="l" rtl="0" indent="-285750" marL="742950">
              <a:spcBef>
                <a:spcPts val="480"/>
              </a:spcBef>
              <a:buClr>
                <a:schemeClr val="dk1"/>
              </a:buClr>
              <a:buSzPct val="100000"/>
              <a:buFont typeface="Courier New"/>
              <a:buChar char="o"/>
              <a:defRPr strike="noStrike" u="none" b="0" cap="none" baseline="0" sz="2400" i="0">
                <a:solidFill>
                  <a:schemeClr val="dk1"/>
                </a:solidFill>
                <a:latin typeface="Georgia"/>
                <a:ea typeface="Georgia"/>
                <a:cs typeface="Georgia"/>
                <a:sym typeface="Georgia"/>
              </a:defRPr>
            </a:lvl2pPr>
            <a:lvl3pPr algn="l" rtl="0" indent="-228600" marL="1143000">
              <a:spcBef>
                <a:spcPts val="480"/>
              </a:spcBef>
              <a:buClr>
                <a:schemeClr val="dk1"/>
              </a:buClr>
              <a:buSzPct val="100000"/>
              <a:buFont typeface="Wingdings"/>
              <a:buChar char="§"/>
              <a:defRPr strike="noStrike" u="none" b="0" cap="none" baseline="0" sz="2400" i="0">
                <a:solidFill>
                  <a:schemeClr val="dk1"/>
                </a:solidFill>
                <a:latin typeface="Georgia"/>
                <a:ea typeface="Georgia"/>
                <a:cs typeface="Georgia"/>
                <a:sym typeface="Georgia"/>
              </a:defRPr>
            </a:lvl3pPr>
            <a:lvl4pPr algn="l" rtl="0" indent="-228600" marL="1600200">
              <a:spcBef>
                <a:spcPts val="360"/>
              </a:spcBef>
              <a:buClr>
                <a:schemeClr val="dk1"/>
              </a:buClr>
              <a:buSzPct val="166666"/>
              <a:buFont typeface="Arial"/>
              <a:buChar char="•"/>
              <a:defRPr strike="noStrike" u="none" b="0" cap="none" baseline="0" sz="1800" i="0">
                <a:solidFill>
                  <a:schemeClr val="dk1"/>
                </a:solidFill>
                <a:latin typeface="Georgia"/>
                <a:ea typeface="Georgia"/>
                <a:cs typeface="Georgia"/>
                <a:sym typeface="Georgia"/>
              </a:defRPr>
            </a:lvl4pPr>
            <a:lvl5pPr algn="l" rtl="0" indent="-228600" marL="2057400">
              <a:spcBef>
                <a:spcPts val="360"/>
              </a:spcBef>
              <a:buClr>
                <a:schemeClr val="dk1"/>
              </a:buClr>
              <a:buSzPct val="100000"/>
              <a:buFont typeface="Courier New"/>
              <a:buChar char="o"/>
              <a:defRPr strike="noStrike" u="none" b="0" cap="none" baseline="0" sz="1800" i="0">
                <a:solidFill>
                  <a:schemeClr val="dk1"/>
                </a:solidFill>
                <a:latin typeface="Georgia"/>
                <a:ea typeface="Georgia"/>
                <a:cs typeface="Georgia"/>
                <a:sym typeface="Georgia"/>
              </a:defRPr>
            </a:lvl5pPr>
            <a:lvl6pPr algn="l" rtl="0" indent="-228600" marL="2514600">
              <a:spcBef>
                <a:spcPts val="360"/>
              </a:spcBef>
              <a:buClr>
                <a:schemeClr val="dk1"/>
              </a:buClr>
              <a:buSzPct val="100000"/>
              <a:buFont typeface="Wingdings"/>
              <a:buChar char="§"/>
              <a:defRPr strike="noStrike" u="none" b="0" cap="none" baseline="0" sz="1800" i="0">
                <a:solidFill>
                  <a:schemeClr val="dk1"/>
                </a:solidFill>
                <a:latin typeface="Georgia"/>
                <a:ea typeface="Georgia"/>
                <a:cs typeface="Georgia"/>
                <a:sym typeface="Georgia"/>
              </a:defRPr>
            </a:lvl6pPr>
            <a:lvl7pPr algn="l" rtl="0" indent="-228600" marL="2971800">
              <a:spcBef>
                <a:spcPts val="360"/>
              </a:spcBef>
              <a:buClr>
                <a:schemeClr val="dk1"/>
              </a:buClr>
              <a:buSzPct val="166666"/>
              <a:buFont typeface="Arial"/>
              <a:buChar char="•"/>
              <a:defRPr strike="noStrike" u="none" b="0" cap="none" baseline="0" sz="1800" i="0">
                <a:solidFill>
                  <a:schemeClr val="dk1"/>
                </a:solidFill>
                <a:latin typeface="Georgia"/>
                <a:ea typeface="Georgia"/>
                <a:cs typeface="Georgia"/>
                <a:sym typeface="Georgia"/>
              </a:defRPr>
            </a:lvl7pPr>
            <a:lvl8pPr algn="l" rtl="0" indent="-228600" marL="3429000">
              <a:spcBef>
                <a:spcPts val="360"/>
              </a:spcBef>
              <a:buClr>
                <a:schemeClr val="dk1"/>
              </a:buClr>
              <a:buSzPct val="100000"/>
              <a:buFont typeface="Courier New"/>
              <a:buChar char="o"/>
              <a:defRPr strike="noStrike" u="none" b="0" cap="none" baseline="0" sz="1800" i="0">
                <a:solidFill>
                  <a:schemeClr val="dk1"/>
                </a:solidFill>
                <a:latin typeface="Georgia"/>
                <a:ea typeface="Georgia"/>
                <a:cs typeface="Georgia"/>
                <a:sym typeface="Georgia"/>
              </a:defRPr>
            </a:lvl8pPr>
            <a:lvl9pPr algn="l" rtl="0" indent="-228600" marL="3886200">
              <a:spcBef>
                <a:spcPts val="360"/>
              </a:spcBef>
              <a:buClr>
                <a:schemeClr val="dk1"/>
              </a:buClr>
              <a:buSzPct val="100000"/>
              <a:buFont typeface="Wingdings"/>
              <a:buChar char="§"/>
              <a:defRPr strike="noStrike" u="none" b="0" cap="none" baseline="0" sz="1800" i="0">
                <a:solidFill>
                  <a:schemeClr val="dk1"/>
                </a:solidFill>
                <a:latin typeface="Georgia"/>
                <a:ea typeface="Georgia"/>
                <a:cs typeface="Georgia"/>
                <a:sym typeface="Georgia"/>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ctrTitle"/>
          </p:nvPr>
        </p:nvSpPr>
        <p:spPr>
          <a:xfrm>
            <a:off y="2329190" x="685800"/>
            <a:ext cy="1650599" cx="7772400"/>
          </a:xfrm>
          <a:prstGeom prst="rect">
            <a:avLst/>
          </a:prstGeom>
        </p:spPr>
        <p:txBody>
          <a:bodyPr bIns="91425" rIns="91425" lIns="91425" tIns="91425" anchor="b" anchorCtr="0">
            <a:noAutofit/>
          </a:bodyPr>
          <a:lstStyle/>
          <a:p>
            <a:pPr>
              <a:buNone/>
            </a:pPr>
            <a:r>
              <a:rPr lang="en"/>
              <a:t>Artwork From Crucifixion</a:t>
            </a:r>
          </a:p>
        </p:txBody>
      </p:sp>
      <p:sp>
        <p:nvSpPr>
          <p:cNvPr id="40" name="Shape 40"/>
          <p:cNvSpPr txBox="1"/>
          <p:nvPr>
            <p:ph idx="1" type="subTitle"/>
          </p:nvPr>
        </p:nvSpPr>
        <p:spPr>
          <a:xfrm>
            <a:off y="4124476" x="685800"/>
            <a:ext cy="888899" cx="7772400"/>
          </a:xfrm>
          <a:prstGeom prst="rect">
            <a:avLst/>
          </a:prstGeom>
        </p:spPr>
        <p:txBody>
          <a:bodyPr bIns="91425" rIns="91425" lIns="91425" tIns="91425" anchor="t" anchorCtr="0">
            <a:noAutofit/>
          </a:bodyPr>
          <a:lstStyle/>
          <a:p>
            <a:pPr>
              <a:buNone/>
            </a:pPr>
            <a:r>
              <a:rPr lang="en"/>
              <a:t>By: Lauren M. Jenkins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What Is This Piece Of Art?</a:t>
            </a:r>
          </a:p>
        </p:txBody>
      </p:sp>
      <p:sp>
        <p:nvSpPr>
          <p:cNvPr id="46" name="Shape 46"/>
          <p:cNvSpPr/>
          <p:nvPr/>
        </p:nvSpPr>
        <p:spPr>
          <a:xfrm>
            <a:off y="1745755" x="285475"/>
            <a:ext cy="4940800" cx="4001050"/>
          </a:xfrm>
          <a:prstGeom prst="rect">
            <a:avLst/>
          </a:prstGeom>
          <a:blipFill>
            <a:blip r:embed="rId3"/>
            <a:stretch>
              <a:fillRect/>
            </a:stretch>
          </a:blipFill>
        </p:spPr>
      </p:sp>
      <p:sp>
        <p:nvSpPr>
          <p:cNvPr id="47" name="Shape 47"/>
          <p:cNvSpPr txBox="1"/>
          <p:nvPr/>
        </p:nvSpPr>
        <p:spPr>
          <a:xfrm>
            <a:off y="1745800" x="4542850"/>
            <a:ext cy="4940700" cx="4329299"/>
          </a:xfrm>
          <a:prstGeom prst="rect">
            <a:avLst/>
          </a:prstGeom>
        </p:spPr>
        <p:txBody>
          <a:bodyPr bIns="91425" rIns="91425" lIns="91425" tIns="91425" anchor="t" anchorCtr="0">
            <a:noAutofit/>
          </a:bodyPr>
          <a:lstStyle/>
          <a:p>
            <a:pPr>
              <a:buNone/>
            </a:pPr>
            <a:r>
              <a:rPr lang="en"/>
              <a:t>This piece of artwork is what i’m going to be talking about in this google doc. It was a page of a gospel book.  It pictures Christ tied to the stake, and tied to his “People”.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y="0" x="0"/>
          <a:ext cy="0" cx="0"/>
          <a:chOff y="0" x="0"/>
          <a:chExt cy="0" cx="0"/>
        </a:xfrm>
      </p:grpSpPr>
      <p:sp>
        <p:nvSpPr>
          <p:cNvPr id="52" name="Shape 52"/>
          <p:cNvSpPr txBox="1"/>
          <p:nvPr>
            <p:ph type="title"/>
          </p:nvPr>
        </p:nvSpPr>
        <p:spPr>
          <a:xfrm>
            <a:off y="274637" x="457200"/>
            <a:ext cy="1143000" cx="8229600"/>
          </a:xfrm>
          <a:prstGeom prst="rect">
            <a:avLst/>
          </a:prstGeom>
        </p:spPr>
        <p:txBody>
          <a:bodyPr bIns="91425" rIns="91425" lIns="91425" tIns="91425" anchor="ctr" anchorCtr="0">
            <a:noAutofit/>
          </a:bodyPr>
          <a:lstStyle/>
          <a:p>
            <a:pPr rtl="0" lvl="0">
              <a:buNone/>
            </a:pPr>
            <a:r>
              <a:rPr lang="en"/>
              <a:t>Why?</a:t>
            </a:r>
          </a:p>
        </p:txBody>
      </p:sp>
      <p:sp>
        <p:nvSpPr>
          <p:cNvPr id="53" name="Shape 53"/>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t>This artwork was, In my opinion, created to show the thoughts and feelings of the author who painted it. They obviously wanted to show that Christ was tied to his people in more ways than one.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Where?</a:t>
            </a:r>
          </a:p>
        </p:txBody>
      </p:sp>
      <p:sp>
        <p:nvSpPr>
          <p:cNvPr id="59" name="Shape 59"/>
          <p:cNvSpPr txBox="1"/>
          <p:nvPr>
            <p:ph idx="1" type="body"/>
          </p:nvPr>
        </p:nvSpPr>
        <p:spPr>
          <a:xfrm>
            <a:off y="1600200" x="457200"/>
            <a:ext cy="4967700" cx="8229600"/>
          </a:xfrm>
          <a:prstGeom prst="rect">
            <a:avLst/>
          </a:prstGeom>
        </p:spPr>
        <p:txBody>
          <a:bodyPr bIns="91425" rIns="91425" lIns="91425" tIns="91425" anchor="t" anchorCtr="0">
            <a:noAutofit/>
          </a:bodyPr>
          <a:lstStyle/>
          <a:p>
            <a:pPr>
              <a:buNone/>
            </a:pPr>
            <a:r>
              <a:rPr lang="en"/>
              <a:t>The painting was found in Stiftsbibliothek St. Gall, Switzerland. (If you try to pronounce it I will laugh so hard I’ll turn purple).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ph type="title"/>
          </p:nvPr>
        </p:nvSpPr>
        <p:spPr>
          <a:xfrm>
            <a:off y="274637" x="457200"/>
            <a:ext cy="1143000" cx="8229600"/>
          </a:xfrm>
          <a:prstGeom prst="rect">
            <a:avLst/>
          </a:prstGeom>
        </p:spPr>
        <p:txBody>
          <a:bodyPr bIns="91425" rIns="91425" lIns="91425" tIns="91425" anchor="ctr" anchorCtr="0">
            <a:noAutofit/>
          </a:bodyPr>
          <a:lstStyle/>
          <a:p>
            <a:pPr>
              <a:buNone/>
            </a:pPr>
            <a:r>
              <a:rPr lang="en"/>
              <a:t>Conclusion</a:t>
            </a:r>
          </a:p>
        </p:txBody>
      </p:sp>
      <p:sp>
        <p:nvSpPr>
          <p:cNvPr id="65" name="Shape 65"/>
          <p:cNvSpPr txBox="1"/>
          <p:nvPr>
            <p:ph idx="1" type="body"/>
          </p:nvPr>
        </p:nvSpPr>
        <p:spPr>
          <a:xfrm>
            <a:off y="1600200" x="457200"/>
            <a:ext cy="4967700" cx="8229600"/>
          </a:xfrm>
          <a:prstGeom prst="rect">
            <a:avLst/>
          </a:prstGeom>
        </p:spPr>
        <p:txBody>
          <a:bodyPr bIns="91425" rIns="91425" lIns="91425" tIns="91425" anchor="t" anchorCtr="0">
            <a:noAutofit/>
          </a:bodyPr>
          <a:lstStyle/>
          <a:p>
            <a:pPr rtl="0" lvl="0">
              <a:buNone/>
            </a:pPr>
            <a:r>
              <a:rPr lang="en"/>
              <a:t>I think this artwork is beautiful in its own way. Most Artwork from the crucifixion is gruesome and bloody, and sad. But this painting is a good example of a knot, and is child appropriate! It also has beautiful colors! </a:t>
            </a:r>
          </a:p>
          <a:p>
            <a:r>
              <a:t/>
            </a:r>
          </a:p>
          <a:p>
            <a:pPr rtl="0" lvl="0">
              <a:buNone/>
            </a:pPr>
            <a:r>
              <a:rPr lang="en"/>
              <a:t>Questions?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