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4124512" x="0"/>
            <a:ext cy="9497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734342" x="685800"/>
            <a:ext cy="22454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124476" x="685800"/>
            <a:ext cy="9497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947332" x="457200"/>
            <a:ext cy="4620299" cx="4030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949211" x="4656667"/>
            <a:ext cy="4620299" cx="4030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5875078" x="0"/>
            <a:ext cy="6927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1pPr>
            <a:lvl2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2pPr>
            <a:lvl3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3pPr>
            <a:lvl4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4pPr>
            <a:lvl5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5pPr>
            <a:lvl6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6pPr>
            <a:lvl7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7pPr>
            <a:lvl8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8pPr>
            <a:lvl9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592AA"/>
        </a:solidFill>
      </p:bgPr>
    </p:bg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734342" x="685800"/>
            <a:ext cy="22454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Garden Knot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4124476" x="685800"/>
            <a:ext cy="9497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By. Lanier Evans &amp; Robert Reed</a:t>
            </a:r>
          </a:p>
        </p:txBody>
      </p:sp>
      <p:sp>
        <p:nvSpPr>
          <p:cNvPr id="30" name="Shape 30"/>
          <p:cNvSpPr/>
          <p:nvPr/>
        </p:nvSpPr>
        <p:spPr>
          <a:xfrm>
            <a:off y="389300" x="2360550"/>
            <a:ext cy="2314975" cx="37197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00"/>
        </a:solidFill>
      </p:bgPr>
    </p:bg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Who uses it?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Knot gardens were first used by English gardeners, but gardeners still use  them today.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9900"/>
        </a:solidFill>
      </p:bgPr>
    </p:bg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What is it?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 Knot Garden is a specific type of garden with a very formal design with a square frame.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43" name="Shape 43"/>
          <p:cNvSpPr/>
          <p:nvPr/>
        </p:nvSpPr>
        <p:spPr>
          <a:xfrm>
            <a:off y="3061600" x="2147775"/>
            <a:ext cy="3506025" cx="3810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00"/>
        </a:solidFill>
      </p:bgPr>
    </p:bg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When was it?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Knot Gardens were first made in 1612 in England. It is still used today.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00"/>
        </a:solidFill>
      </p:bgPr>
    </p:bg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Where was it?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It started in Barnsly, England.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FF"/>
        </a:solidFill>
      </p:bgPr>
    </p:bg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Why was it?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People think that the Knot Garden looks nice. It was also made for the children’s enjoyment.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9900FF"/>
        </a:solidFill>
      </p:bgPr>
    </p:bg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Discipline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Arts is the discipline.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FF"/>
        </a:solidFill>
      </p:bgPr>
    </p:bg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Citation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Google Images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